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63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94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9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2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7200" cap="none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8B07-2C06-4CF2-8E91-F7385E71E2CB}" type="datetimeFigureOut">
              <a:rPr lang="en-US" dirty="0"/>
              <a:t>10/26/2016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 b="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69D4-B020-4602-B87C-B094679675DF}" type="datetimeFigureOut">
              <a:rPr lang="en-US" dirty="0"/>
              <a:t>10/26/2016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C11EA-3D59-4DFE-9385-0A032B3191AF}" type="datetimeFigureOut">
              <a:rPr lang="en-US" dirty="0"/>
              <a:t>10/26/2016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936D4-0671-4B70-A95D-BFBC9A35DA5B}" type="datetimeFigureOut">
              <a:rPr lang="en-US" dirty="0"/>
              <a:t>10/26/2016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7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DDD67DAC-232D-4042-B5C0-E64770A42A28}" type="datetimeFigureOut">
              <a:rPr lang="en-US" dirty="0"/>
              <a:t>10/26/2016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ECD2C-79BD-4B90-B3FA-E3B19B3FF97B}" type="datetimeFigureOut">
              <a:rPr lang="en-US" dirty="0"/>
              <a:t>10/26/2016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9FDB6-7A26-4DBB-9BB0-088C0534314D}" type="datetimeFigureOut">
              <a:rPr lang="en-US" dirty="0"/>
              <a:t>10/26/2016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C72F-E0F0-449A-A903-6D7865ED3EFA}" type="datetimeFigureOut">
              <a:rPr lang="en-US" dirty="0"/>
              <a:t>10/26/2016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1207D-C9F3-42EA-960B-DC9955B358C7}" type="datetimeFigureOut">
              <a:rPr lang="en-US" dirty="0"/>
              <a:t>10/26/2016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827A6-8947-4115-8D9E-E89B1EC0518D}" type="datetimeFigureOut">
              <a:rPr lang="en-US" dirty="0"/>
              <a:t>10/26/2016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60A6F-F31A-4CA3-B222-0B3C224FF998}" type="datetimeFigureOut">
              <a:rPr lang="en-US" dirty="0"/>
              <a:t>10/26/2016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648A1663-7765-4EF4-B97F-A02E70C6265E}" type="datetimeFigureOut">
              <a:rPr lang="en-US" dirty="0"/>
              <a:t>10/26/2016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 cap="none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Full Stack Web Development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600077" y="4468031"/>
            <a:ext cx="7330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38949E"/>
                </a:solidFill>
              </a:rPr>
              <a:t>                                Memcached </a:t>
            </a:r>
            <a:r>
              <a:rPr lang="en-US" sz="2400" dirty="0" smtClean="0"/>
              <a:t>/ Getting Started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2154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Memcached?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1900361"/>
            <a:ext cx="10058400" cy="4675367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dirty="0" smtClean="0"/>
              <a:t>Free &amp; open source, high performance, distributed </a:t>
            </a:r>
            <a:r>
              <a:rPr lang="en-US" sz="2400" b="1" dirty="0" smtClean="0"/>
              <a:t>memory object caching system</a:t>
            </a:r>
            <a:r>
              <a:rPr lang="en-US" sz="2400" dirty="0" smtClean="0"/>
              <a:t>, generic in nature, but intended for use in speeding up dynamic web applications by alleviating database loads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40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2400" dirty="0" smtClean="0"/>
              <a:t>Key-value store for small chunks of arbitrary data (strings, objects) from results of db calls, API calls or page rendering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40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2400" dirty="0" smtClean="0"/>
              <a:t>Similar to Redis without the data persistence </a:t>
            </a:r>
          </a:p>
        </p:txBody>
      </p:sp>
    </p:spTree>
    <p:extLst>
      <p:ext uri="{BB962C8B-B14F-4D97-AF65-F5344CB8AC3E}">
        <p14:creationId xmlns:p14="http://schemas.microsoft.com/office/powerpoint/2010/main" val="305689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Advantages of Memcached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Simple yet powerful – promotes quick design and development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Solves many problems that face large scale data caches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API is available for most popular languages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Uses a distributed system – Clusters of servers accessing the same cache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63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Optimizing Memory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4122" y="2248121"/>
            <a:ext cx="2172812" cy="4051300"/>
          </a:xfr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1069848" y="2121408"/>
            <a:ext cx="6992775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2400" dirty="0" smtClean="0"/>
              <a:t>Memcached allows you to take memory from parts of a system where you have more than enough and make it available to areas where you have less than you need</a:t>
            </a:r>
          </a:p>
        </p:txBody>
      </p:sp>
    </p:spTree>
    <p:extLst>
      <p:ext uri="{BB962C8B-B14F-4D97-AF65-F5344CB8AC3E}">
        <p14:creationId xmlns:p14="http://schemas.microsoft.com/office/powerpoint/2010/main" val="65818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Uses Memcached?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 LiveJournal – Created by </a:t>
            </a:r>
            <a:r>
              <a:rPr lang="en-US" b="1" dirty="0" smtClean="0"/>
              <a:t>Brad Fitzpatrick </a:t>
            </a:r>
            <a:r>
              <a:rPr lang="en-US" dirty="0" smtClean="0"/>
              <a:t>in </a:t>
            </a:r>
            <a:r>
              <a:rPr lang="en-US" b="1" dirty="0" smtClean="0"/>
              <a:t>2003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 Twitter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 Wikipedia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 Facebook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 YouTube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 Wordpress.com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 Craigslist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 Flickr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 The list goes on and on…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983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Accessing Memcached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Telnet</a:t>
            </a:r>
          </a:p>
          <a:p>
            <a:r>
              <a:rPr lang="en-US" dirty="0" smtClean="0"/>
              <a:t>libmemcached-tools (User space tools)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Clients For Many Languages</a:t>
            </a:r>
          </a:p>
          <a:p>
            <a:r>
              <a:rPr lang="en-US" dirty="0" smtClean="0"/>
              <a:t>Python</a:t>
            </a:r>
          </a:p>
          <a:p>
            <a:r>
              <a:rPr lang="en-US" dirty="0" smtClean="0"/>
              <a:t>PHP</a:t>
            </a:r>
          </a:p>
          <a:p>
            <a:r>
              <a:rPr lang="en-US" dirty="0" smtClean="0"/>
              <a:t>Pearl</a:t>
            </a:r>
          </a:p>
          <a:p>
            <a:r>
              <a:rPr lang="en-US" dirty="0" smtClean="0"/>
              <a:t>C++</a:t>
            </a:r>
          </a:p>
          <a:p>
            <a:r>
              <a:rPr lang="en-US" dirty="0" smtClean="0"/>
              <a:t>Ruby / Rails</a:t>
            </a:r>
          </a:p>
          <a:p>
            <a:r>
              <a:rPr lang="en-US" dirty="0" smtClean="0"/>
              <a:t>…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8609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Gets &amp; Sets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2121408"/>
            <a:ext cx="4003084" cy="4050792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Telnet:</a:t>
            </a:r>
          </a:p>
          <a:p>
            <a:pPr marL="0" indent="0">
              <a:buNone/>
            </a:pPr>
            <a:r>
              <a:rPr lang="en-US" b="1" dirty="0" smtClean="0"/>
              <a:t>set username 0 3600 4</a:t>
            </a:r>
          </a:p>
          <a:p>
            <a:pPr marL="0" indent="0">
              <a:buNone/>
            </a:pPr>
            <a:r>
              <a:rPr lang="en-US" b="1" dirty="0" smtClean="0"/>
              <a:t>Brad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Python:</a:t>
            </a:r>
          </a:p>
          <a:p>
            <a:pPr marL="0" indent="0">
              <a:buNone/>
            </a:pPr>
            <a:r>
              <a:rPr lang="en-US" b="1" dirty="0" smtClean="0"/>
              <a:t>mc.set(‘username’, ‘brad’)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PHP:</a:t>
            </a:r>
          </a:p>
          <a:p>
            <a:pPr marL="0" indent="0">
              <a:buNone/>
            </a:pPr>
            <a:r>
              <a:rPr lang="en-US" b="1" dirty="0" smtClean="0"/>
              <a:t>$mc-&gt;set(‘username’, ‘brad’);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810151" y="2121408"/>
            <a:ext cx="4003084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/>
              <a:t>Telnet:</a:t>
            </a:r>
          </a:p>
          <a:p>
            <a:pPr marL="0" indent="0">
              <a:buFont typeface="Wingdings" pitchFamily="2" charset="2"/>
              <a:buNone/>
            </a:pPr>
            <a:r>
              <a:rPr lang="en-US" b="1" dirty="0" smtClean="0"/>
              <a:t>get username</a:t>
            </a:r>
          </a:p>
          <a:p>
            <a:pPr marL="0" indent="0">
              <a:buFont typeface="Wingdings" pitchFamily="2" charset="2"/>
              <a:buNone/>
            </a:pPr>
            <a:endParaRPr lang="en-US" dirty="0" smtClean="0"/>
          </a:p>
          <a:p>
            <a:pPr marL="0" indent="0">
              <a:buFont typeface="Wingdings" pitchFamily="2" charset="2"/>
              <a:buNone/>
            </a:pPr>
            <a:r>
              <a:rPr lang="en-US" dirty="0" smtClean="0"/>
              <a:t>Python:</a:t>
            </a:r>
          </a:p>
          <a:p>
            <a:pPr marL="0" indent="0">
              <a:buFont typeface="Wingdings" pitchFamily="2" charset="2"/>
              <a:buNone/>
            </a:pPr>
            <a:r>
              <a:rPr lang="en-US" b="1" dirty="0" smtClean="0"/>
              <a:t>mc.get(‘username’</a:t>
            </a:r>
          </a:p>
          <a:p>
            <a:pPr marL="0" indent="0">
              <a:buFont typeface="Wingdings" pitchFamily="2" charset="2"/>
              <a:buNone/>
            </a:pPr>
            <a:endParaRPr lang="en-US" dirty="0" smtClean="0"/>
          </a:p>
          <a:p>
            <a:pPr marL="0" indent="0">
              <a:buFont typeface="Wingdings" pitchFamily="2" charset="2"/>
              <a:buNone/>
            </a:pPr>
            <a:r>
              <a:rPr lang="en-US" dirty="0" smtClean="0"/>
              <a:t>PHP:</a:t>
            </a:r>
          </a:p>
          <a:p>
            <a:pPr marL="0" indent="0">
              <a:buFont typeface="Wingdings" pitchFamily="2" charset="2"/>
              <a:buNone/>
            </a:pPr>
            <a:r>
              <a:rPr lang="en-US" b="1" dirty="0" smtClean="0"/>
              <a:t>$mc-&gt;get(‘username’</a:t>
            </a:r>
          </a:p>
          <a:p>
            <a:pPr marL="0" indent="0">
              <a:buFont typeface="Wingdings" pitchFamily="2" charset="2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801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Common Commands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2121408"/>
            <a:ext cx="1919842" cy="4050792"/>
          </a:xfrm>
        </p:spPr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 smtClean="0"/>
              <a:t> add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 smtClean="0"/>
              <a:t> delete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 smtClean="0"/>
              <a:t> replace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 smtClean="0"/>
              <a:t> append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 smtClean="0"/>
              <a:t> prepend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800" dirty="0" smtClean="0"/>
          </a:p>
          <a:p>
            <a:pPr>
              <a:lnSpc>
                <a:spcPct val="150000"/>
              </a:lnSpc>
            </a:pPr>
            <a:endParaRPr lang="en-US" sz="28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639444" y="2121408"/>
            <a:ext cx="1919842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 smtClean="0"/>
              <a:t> incr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 smtClean="0"/>
              <a:t> decr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 smtClean="0"/>
              <a:t> flush_all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 smtClean="0"/>
              <a:t> stats</a:t>
            </a:r>
          </a:p>
          <a:p>
            <a:pPr>
              <a:lnSpc>
                <a:spcPct val="150000"/>
              </a:lnSpc>
            </a:pPr>
            <a:endParaRPr lang="en-US" sz="2800" dirty="0" smtClean="0"/>
          </a:p>
          <a:p>
            <a:pPr>
              <a:lnSpc>
                <a:spcPct val="150000"/>
              </a:lnSpc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44508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730" y="2346236"/>
            <a:ext cx="3430789" cy="1709500"/>
          </a:xfrm>
        </p:spPr>
      </p:pic>
    </p:spTree>
    <p:extLst>
      <p:ext uri="{BB962C8B-B14F-4D97-AF65-F5344CB8AC3E}">
        <p14:creationId xmlns:p14="http://schemas.microsoft.com/office/powerpoint/2010/main" val="315299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514949"/>
      </a:dk2>
      <a:lt2>
        <a:srgbClr val="E1E1DB"/>
      </a:lt2>
      <a:accent1>
        <a:srgbClr val="9DBFBE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00FF"/>
      </a:hlink>
      <a:folHlink>
        <a:srgbClr val="800080"/>
      </a:folHlink>
    </a:clrScheme>
    <a:fontScheme name="Wood Type">
      <a:majorFont>
        <a:latin typeface="Arial Black" panose="020B0A040201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 panose="020B06040202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BE1B6DD8-9976-4550-A6F4-B2DD4EA939D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TM03090434[[fn=Wood Type]]</Template>
  <TotalTime>13303</TotalTime>
  <Words>281</Words>
  <Application>Microsoft Office PowerPoint</Application>
  <PresentationFormat>Widescreen</PresentationFormat>
  <Paragraphs>64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Arial Black</vt:lpstr>
      <vt:lpstr>Wingdings</vt:lpstr>
      <vt:lpstr>Wood Type</vt:lpstr>
      <vt:lpstr>Full Stack Web Development</vt:lpstr>
      <vt:lpstr>What Is Memcached?</vt:lpstr>
      <vt:lpstr>Advantages of Memcached</vt:lpstr>
      <vt:lpstr>Optimizing Memory</vt:lpstr>
      <vt:lpstr>Who Uses Memcached?</vt:lpstr>
      <vt:lpstr>Accessing Memcached</vt:lpstr>
      <vt:lpstr>Gets &amp; Sets</vt:lpstr>
      <vt:lpstr>Other Common Commands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Full Stack Web Development</dc:title>
  <dc:creator>Brad Traversy</dc:creator>
  <cp:lastModifiedBy>Brad Traversy</cp:lastModifiedBy>
  <cp:revision>92</cp:revision>
  <dcterms:created xsi:type="dcterms:W3CDTF">2016-08-08T14:29:34Z</dcterms:created>
  <dcterms:modified xsi:type="dcterms:W3CDTF">2016-10-26T18:03:57Z</dcterms:modified>
</cp:coreProperties>
</file>